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5" r:id="rId18"/>
    <p:sldId id="271" r:id="rId19"/>
    <p:sldId id="272" r:id="rId20"/>
    <p:sldId id="276" r:id="rId21"/>
    <p:sldId id="273" r:id="rId22"/>
    <p:sldId id="274" r:id="rId23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1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B_1VxEC5SU" TargetMode="External"/><Relationship Id="rId2" Type="http://schemas.openxmlformats.org/officeDocument/2006/relationships/hyperlink" Target="https://youtu.be/Wu18pUDZnn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nQrLpnhNyI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ow To Assemble Wheelchair Swing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Assemble Wheelchair Swing</a:t>
            </a:r>
          </a:p>
        </p:txBody>
      </p:sp>
      <p:sp>
        <p:nvSpPr>
          <p:cNvPr id="120" name="Slideshow instructions and links to videos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Slideshow instructions and links to videos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B2F609-9879-4267-9D8E-0CFA767DA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crew only the oblong holes,…"/>
          <p:cNvSpPr txBox="1">
            <a:spLocks noGrp="1"/>
          </p:cNvSpPr>
          <p:nvPr>
            <p:ph type="body" sz="half" idx="1"/>
          </p:nvPr>
        </p:nvSpPr>
        <p:spPr>
          <a:xfrm>
            <a:off x="1270000" y="6713174"/>
            <a:ext cx="10464800" cy="2570527"/>
          </a:xfrm>
          <a:prstGeom prst="rect">
            <a:avLst/>
          </a:prstGeom>
        </p:spPr>
        <p:txBody>
          <a:bodyPr/>
          <a:lstStyle/>
          <a:p>
            <a:r>
              <a:t>Screw only the oblong holes,</a:t>
            </a:r>
          </a:p>
          <a:p>
            <a:r>
              <a:t> that way you can adjust for level </a:t>
            </a:r>
          </a:p>
          <a:p>
            <a:r>
              <a:t>...after you stand everything up.</a:t>
            </a:r>
          </a:p>
        </p:txBody>
      </p:sp>
      <p:pic>
        <p:nvPicPr>
          <p:cNvPr id="149" name="FD23611C-2BF8-4F79-986E-A0A7C7FDC17A-L0-001.jpeg" descr="FD23611C-2BF8-4F79-986E-A0A7C7FDC17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3868" y="667229"/>
            <a:ext cx="10700019" cy="59299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291100-D7F2-4E9A-BBB2-23A487C6170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You can stabilize the piece using plywood,…"/>
          <p:cNvSpPr txBox="1">
            <a:spLocks noGrp="1"/>
          </p:cNvSpPr>
          <p:nvPr>
            <p:ph type="body" sz="half" idx="1"/>
          </p:nvPr>
        </p:nvSpPr>
        <p:spPr>
          <a:xfrm>
            <a:off x="1270000" y="6767728"/>
            <a:ext cx="10464800" cy="2515972"/>
          </a:xfrm>
          <a:prstGeom prst="rect">
            <a:avLst/>
          </a:prstGeom>
        </p:spPr>
        <p:txBody>
          <a:bodyPr/>
          <a:lstStyle/>
          <a:p>
            <a:pPr defTabSz="403097">
              <a:defRPr sz="2553"/>
            </a:pPr>
            <a:r>
              <a:t>You can stabilize the piece using plywood, </a:t>
            </a:r>
          </a:p>
          <a:p>
            <a:pPr defTabSz="403097">
              <a:defRPr sz="2553"/>
            </a:pPr>
            <a:r>
              <a:t>while you are putting the next piece up.</a:t>
            </a:r>
          </a:p>
          <a:p>
            <a:pPr defTabSz="403097">
              <a:defRPr sz="2553"/>
            </a:pPr>
            <a:r>
              <a:t>I use the lid from the crate </a:t>
            </a:r>
          </a:p>
          <a:p>
            <a:pPr defTabSz="403097">
              <a:defRPr sz="2553"/>
            </a:pPr>
            <a:r>
              <a:t>and a couple of the sheetrock screws.</a:t>
            </a:r>
          </a:p>
          <a:p>
            <a:pPr defTabSz="403097">
              <a:defRPr sz="2553"/>
            </a:pPr>
            <a:endParaRPr/>
          </a:p>
          <a:p>
            <a:pPr defTabSz="403097">
              <a:defRPr sz="2553"/>
            </a:pPr>
            <a:r>
              <a:t>Place the 4 HeadLock screws into each post base.</a:t>
            </a:r>
          </a:p>
        </p:txBody>
      </p:sp>
      <p:pic>
        <p:nvPicPr>
          <p:cNvPr id="152" name="4D4C8718-77D8-4C6B-89D1-6245567FB8CF-L0-001.jpeg" descr="4D4C8718-77D8-4C6B-89D1-6245567FB8C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8160" y="0"/>
            <a:ext cx="8542183" cy="64107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DB0DDE-9E10-4C34-A2F0-73FCC20EBF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ount the long crossbars,…"/>
          <p:cNvSpPr txBox="1">
            <a:spLocks noGrp="1"/>
          </p:cNvSpPr>
          <p:nvPr>
            <p:ph type="body" sz="half" idx="1"/>
          </p:nvPr>
        </p:nvSpPr>
        <p:spPr>
          <a:xfrm>
            <a:off x="467437" y="5843588"/>
            <a:ext cx="4790364" cy="314324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2800" dirty="0"/>
              <a:t>Mount the long crossbars, </a:t>
            </a:r>
          </a:p>
          <a:p>
            <a:r>
              <a:rPr sz="2800" dirty="0"/>
              <a:t>keeping in mind that the side with 3 swingarm locations is the side the wheelchair ramp will be.  Make sure everything is straight before you commit to putting in all the headlocks in.  </a:t>
            </a:r>
          </a:p>
        </p:txBody>
      </p:sp>
      <p:pic>
        <p:nvPicPr>
          <p:cNvPr id="155" name="03F5F2D9-8487-4DAB-B5F3-574AFEA78696-L0-001.jpeg" descr="03F5F2D9-8487-4DAB-B5F3-574AFEA7869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0312" y="1501986"/>
            <a:ext cx="4790364" cy="417043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782186-4BAC-4131-827C-CF122AE3E705}"/>
              </a:ext>
            </a:extLst>
          </p:cNvPr>
          <p:cNvSpPr txBox="1"/>
          <p:nvPr/>
        </p:nvSpPr>
        <p:spPr>
          <a:xfrm>
            <a:off x="5157788" y="4424307"/>
            <a:ext cx="2014537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49A8F-C991-4C02-A03A-DC450653C447}"/>
              </a:ext>
            </a:extLst>
          </p:cNvPr>
          <p:cNvSpPr txBox="1"/>
          <p:nvPr/>
        </p:nvSpPr>
        <p:spPr>
          <a:xfrm>
            <a:off x="467437" y="643760"/>
            <a:ext cx="1217700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Canopy model continue below:                     Pergola model please watch video: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20C8F-2D32-4998-84E3-6B9A954E78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B040A-7533-49E2-BBE4-B5CBF8FCB644}"/>
              </a:ext>
            </a:extLst>
          </p:cNvPr>
          <p:cNvSpPr txBox="1"/>
          <p:nvPr/>
        </p:nvSpPr>
        <p:spPr>
          <a:xfrm>
            <a:off x="6669143" y="7158890"/>
            <a:ext cx="59752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dirty="0"/>
              <a:t>https://www.youtube.com/watch?v=Wu18pUDZnnU&amp;feature=youtu.be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3E904C-D536-4F5F-9E8E-8DD66DC57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1501986"/>
            <a:ext cx="5052397" cy="41704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28914-1A1C-4A14-A5AE-CA098FEE7BB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Make sure posts are level </a:t>
            </a:r>
          </a:p>
          <a:p>
            <a:r>
              <a:rPr lang="en-US" dirty="0"/>
              <a:t>before you commit to all the screws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55466-8310-4A10-B5F2-4E157038045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 descr="A picture containing person, outdoor, building, gun&#10;&#10;Description automatically generated">
            <a:extLst>
              <a:ext uri="{FF2B5EF4-FFF2-40B4-BE49-F238E27FC236}">
                <a16:creationId xmlns:a16="http://schemas.microsoft.com/office/drawing/2014/main" id="{7F9668C6-2793-4508-AD21-B7C9D7B83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350" y="2105025"/>
            <a:ext cx="6096000" cy="4572000"/>
          </a:xfrm>
          <a:prstGeom prst="rect">
            <a:avLst/>
          </a:prstGeom>
        </p:spPr>
      </p:pic>
      <p:pic>
        <p:nvPicPr>
          <p:cNvPr id="11" name="Picture 10" descr="A wooden table&#10;&#10;Description automatically generated">
            <a:extLst>
              <a:ext uri="{FF2B5EF4-FFF2-40B4-BE49-F238E27FC236}">
                <a16:creationId xmlns:a16="http://schemas.microsoft.com/office/drawing/2014/main" id="{5F06B10A-A416-45C9-BD79-630DB8B02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0800" y="210502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5830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heck posts for level, then mount the canopy arms,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531484"/>
            <a:ext cx="10464800" cy="2057719"/>
          </a:xfrm>
          <a:prstGeom prst="rect">
            <a:avLst/>
          </a:prstGeom>
        </p:spPr>
        <p:txBody>
          <a:bodyPr/>
          <a:lstStyle/>
          <a:p>
            <a:pPr defTabSz="403097">
              <a:defRPr sz="2553"/>
            </a:pPr>
            <a:r>
              <a:t>Check posts for level, then mount the canopy arms, </a:t>
            </a:r>
          </a:p>
          <a:p>
            <a:pPr defTabSz="403097">
              <a:defRPr sz="2553"/>
            </a:pPr>
            <a:r>
              <a:t>using two of the headlock holes, and one hole that uses a small 1/4” nut and bolt.  </a:t>
            </a:r>
          </a:p>
          <a:p>
            <a:pPr defTabSz="403097">
              <a:defRPr sz="2553"/>
            </a:pPr>
            <a:r>
              <a:t>Now you can put in the rest of the headlocks.</a:t>
            </a:r>
          </a:p>
          <a:p>
            <a:pPr defTabSz="403097">
              <a:defRPr sz="2553"/>
            </a:pPr>
            <a:r>
              <a:t>Be CAREFUL not to over tighten (redwood is soft).</a:t>
            </a:r>
          </a:p>
        </p:txBody>
      </p:sp>
      <p:pic>
        <p:nvPicPr>
          <p:cNvPr id="158" name="615C909D-2854-419F-A854-331B90E11DB0-L0-001.jpeg" descr="615C909D-2854-419F-A854-331B90E11DB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846" y="757323"/>
            <a:ext cx="8035287" cy="66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44612" y="653966"/>
            <a:ext cx="3730112" cy="663130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627C6E-79D0-4FEE-8689-937A9FD1A82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Hook the canopy up,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975033"/>
            <a:ext cx="10464800" cy="2308667"/>
          </a:xfrm>
          <a:prstGeom prst="rect">
            <a:avLst/>
          </a:prstGeom>
        </p:spPr>
        <p:txBody>
          <a:bodyPr/>
          <a:lstStyle/>
          <a:p>
            <a:pPr defTabSz="566674">
              <a:defRPr sz="3589"/>
            </a:pPr>
            <a:r>
              <a:t>Hook the canopy up, </a:t>
            </a:r>
          </a:p>
          <a:p>
            <a:pPr defTabSz="566674">
              <a:defRPr sz="3589"/>
            </a:pPr>
            <a:r>
              <a:t>keep the turnbuckles extended </a:t>
            </a:r>
          </a:p>
          <a:p>
            <a:pPr defTabSz="566674">
              <a:defRPr sz="3589"/>
            </a:pPr>
            <a:r>
              <a:t>and don’t tighten them </a:t>
            </a:r>
          </a:p>
          <a:p>
            <a:pPr defTabSz="566674">
              <a:defRPr sz="3589"/>
            </a:pPr>
            <a:r>
              <a:t>until you place the PVC pipe on the studs.</a:t>
            </a:r>
          </a:p>
        </p:txBody>
      </p:sp>
      <p:pic>
        <p:nvPicPr>
          <p:cNvPr id="162" name="111DC09B-3926-40E1-89EE-C7F502D2A5B4-L0-001.jpeg" descr="111DC09B-3926-40E1-89EE-C7F502D2A5B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928" y="598814"/>
            <a:ext cx="7203233" cy="6216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8161" y="598813"/>
            <a:ext cx="3764028" cy="3764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38161" y="3051459"/>
            <a:ext cx="3764030" cy="376402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B92C49-81A9-44C4-BD5E-9AF9CB3883C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ut PVC tubes in center cross fitting, stretch the canopy upwards, and have another person insert outside ends over the studs that are welded onto canopy arms.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116874"/>
            <a:ext cx="10464800" cy="2166826"/>
          </a:xfrm>
          <a:prstGeom prst="rect">
            <a:avLst/>
          </a:prstGeom>
        </p:spPr>
        <p:txBody>
          <a:bodyPr/>
          <a:lstStyle/>
          <a:p>
            <a:pPr defTabSz="420624">
              <a:defRPr sz="2664"/>
            </a:pPr>
            <a:r>
              <a:rPr dirty="0"/>
              <a:t>Put PVC tubes in center cross fitting, stretch the canopy upwards, and have another person insert outside ends over the studs that are welded onto canopy arms.</a:t>
            </a:r>
          </a:p>
          <a:p>
            <a:pPr defTabSz="420624">
              <a:defRPr sz="2664"/>
            </a:pPr>
            <a:r>
              <a:rPr dirty="0"/>
              <a:t>The canvas stretches pretty tight.</a:t>
            </a:r>
          </a:p>
          <a:p>
            <a:pPr defTabSz="420624">
              <a:defRPr sz="2664"/>
            </a:pPr>
            <a:r>
              <a:rPr dirty="0"/>
              <a:t>You will need muscles and a ladder!</a:t>
            </a:r>
          </a:p>
        </p:txBody>
      </p:sp>
      <p:pic>
        <p:nvPicPr>
          <p:cNvPr id="167" name="DF05B7A4-CAD2-47D3-8CBA-B862DEF10FA8-L0-001.jpeg" descr="DF05B7A4-CAD2-47D3-8CBA-B862DEF10FA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5363" y="196394"/>
            <a:ext cx="8214074" cy="6768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EAB50-0354-4015-B8CD-41E6B804B45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tree, outdoor, sky&#10;&#10;Description automatically generated">
            <a:extLst>
              <a:ext uri="{FF2B5EF4-FFF2-40B4-BE49-F238E27FC236}">
                <a16:creationId xmlns:a16="http://schemas.microsoft.com/office/drawing/2014/main" id="{E8098A3A-473C-4D5A-822D-BC2F1B981CE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5" r="27295"/>
          <a:stretch>
            <a:fillRect/>
          </a:stretch>
        </p:blipFill>
        <p:spPr>
          <a:xfrm rot="5400000">
            <a:off x="1215191" y="1571322"/>
            <a:ext cx="4306890" cy="538170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C477D-5F7A-457B-94DF-B74C9BC88ED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Hang the Swing Arms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509ED-FEA2-4961-BC3A-B2EFDAA590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B900C7-1F95-439C-95B3-B5FF1B1DE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7845" y="1569776"/>
            <a:ext cx="7179734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170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Mount the chairs using the large carriage bolts"/>
          <p:cNvSpPr txBox="1">
            <a:spLocks noGrp="1"/>
          </p:cNvSpPr>
          <p:nvPr>
            <p:ph type="body" sz="quarter" idx="1"/>
          </p:nvPr>
        </p:nvSpPr>
        <p:spPr>
          <a:xfrm>
            <a:off x="482415" y="7278941"/>
            <a:ext cx="6554866" cy="152788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Mount the chairs using the large carriage bolts</a:t>
            </a:r>
          </a:p>
        </p:txBody>
      </p:sp>
      <p:pic>
        <p:nvPicPr>
          <p:cNvPr id="170" name="8A155D29-2DE1-40EC-8B18-F359AE840554-L0-001.jpeg" descr="8A155D29-2DE1-40EC-8B18-F359AE84055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25" y="152751"/>
            <a:ext cx="7387647" cy="6712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26746" y="3885387"/>
            <a:ext cx="3879121" cy="557316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0643CA-0930-4998-BA9D-341B84813A1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6C6B3A0D-7D89-421B-9DAD-1FA3E51C3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0226" y="799271"/>
            <a:ext cx="5172161" cy="38791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Hang the platform,…"/>
          <p:cNvSpPr txBox="1">
            <a:spLocks noGrp="1"/>
          </p:cNvSpPr>
          <p:nvPr>
            <p:ph type="body" sz="half" idx="1"/>
          </p:nvPr>
        </p:nvSpPr>
        <p:spPr>
          <a:xfrm>
            <a:off x="4150450" y="4836517"/>
            <a:ext cx="7366135" cy="3879822"/>
          </a:xfrm>
          <a:prstGeom prst="rect">
            <a:avLst/>
          </a:prstGeom>
        </p:spPr>
        <p:txBody>
          <a:bodyPr/>
          <a:lstStyle/>
          <a:p>
            <a:r>
              <a:t>Hang the platform, </a:t>
            </a:r>
          </a:p>
          <a:p>
            <a:r>
              <a:t>the straps are pressure fit with the aluminum pins.</a:t>
            </a:r>
          </a:p>
        </p:txBody>
      </p:sp>
      <p:pic>
        <p:nvPicPr>
          <p:cNvPr id="175" name="29681BA3-3CC9-41FB-B585-53EDDD8B565C-L0-001.jpeg" descr="29681BA3-3CC9-41FB-B585-53EDDD8B565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62" y="392788"/>
            <a:ext cx="5347349" cy="4012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78D3199A-00EF-49D9-874D-FE3DB85C6B5F-L0-001.jpeg" descr="78D3199A-00EF-49D9-874D-FE3DB85C6B5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7561" y="436432"/>
            <a:ext cx="5234066" cy="3925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4207" y="4556633"/>
            <a:ext cx="2691902" cy="47856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5B1D7-3EC1-41A2-8464-A0E317271E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n your layout carefully!…"/>
          <p:cNvSpPr txBox="1">
            <a:spLocks noGrp="1"/>
          </p:cNvSpPr>
          <p:nvPr>
            <p:ph type="title"/>
          </p:nvPr>
        </p:nvSpPr>
        <p:spPr>
          <a:xfrm>
            <a:off x="1270000" y="6041830"/>
            <a:ext cx="10464800" cy="3375434"/>
          </a:xfrm>
          <a:prstGeom prst="rect">
            <a:avLst/>
          </a:prstGeom>
        </p:spPr>
        <p:txBody>
          <a:bodyPr/>
          <a:lstStyle/>
          <a:p>
            <a:pPr defTabSz="368045">
              <a:defRPr sz="5040"/>
            </a:pPr>
            <a:r>
              <a:t>Plan your layout carefully!</a:t>
            </a:r>
          </a:p>
          <a:p>
            <a:pPr defTabSz="368045">
              <a:defRPr sz="5040"/>
            </a:pPr>
            <a:r>
              <a:t>Watching these videos will help you visualize your goal for the day:</a:t>
            </a:r>
          </a:p>
        </p:txBody>
      </p:sp>
      <p:pic>
        <p:nvPicPr>
          <p:cNvPr id="123" name="D0C7BE71-54A5-407A-B332-E077D31711D3-L0-001.jpeg" descr="D0C7BE71-54A5-407A-B332-E077D31711D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4363" y="617486"/>
            <a:ext cx="10191837" cy="530790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6F822E-7908-47F7-83DA-400C62C5492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46BEC-E289-4063-B3CA-4184892358B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66613" y="6609221"/>
            <a:ext cx="10464800" cy="3011487"/>
          </a:xfrm>
        </p:spPr>
        <p:txBody>
          <a:bodyPr>
            <a:normAutofit/>
          </a:bodyPr>
          <a:lstStyle/>
          <a:p>
            <a:r>
              <a:rPr lang="en-US" dirty="0"/>
              <a:t>Insert the Aluminum Handle.</a:t>
            </a:r>
            <a:br>
              <a:rPr lang="en-US" dirty="0"/>
            </a:br>
            <a:r>
              <a:rPr lang="en-US" dirty="0"/>
              <a:t>Use a rubber mallet or piece of wood to</a:t>
            </a:r>
          </a:p>
          <a:p>
            <a:r>
              <a:rPr lang="en-US" dirty="0"/>
              <a:t>Tap it in until it fits pretty snug. </a:t>
            </a:r>
          </a:p>
          <a:p>
            <a:r>
              <a:rPr lang="en-US" dirty="0"/>
              <a:t>Then use ¼ threaded bolt to secure.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E142E-F291-46E2-87D3-5879B221F0C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  <p:pic>
        <p:nvPicPr>
          <p:cNvPr id="11" name="Picture 10" descr="A picture containing indoor, floor, wall&#10;&#10;Description automatically generated">
            <a:extLst>
              <a:ext uri="{FF2B5EF4-FFF2-40B4-BE49-F238E27FC236}">
                <a16:creationId xmlns:a16="http://schemas.microsoft.com/office/drawing/2014/main" id="{E4DCE996-57B5-4507-8871-CF20E2EDD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147" y="1316059"/>
            <a:ext cx="5913922" cy="4435442"/>
          </a:xfrm>
          <a:prstGeom prst="rect">
            <a:avLst/>
          </a:prstGeom>
        </p:spPr>
      </p:pic>
      <p:pic>
        <p:nvPicPr>
          <p:cNvPr id="13" name="Picture 12" descr="A wooden door&#10;&#10;Description automatically generated">
            <a:extLst>
              <a:ext uri="{FF2B5EF4-FFF2-40B4-BE49-F238E27FC236}">
                <a16:creationId xmlns:a16="http://schemas.microsoft.com/office/drawing/2014/main" id="{37ACF6DF-0E6E-4D0F-9C60-9E98AC9BC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6732" y="1316059"/>
            <a:ext cx="5913921" cy="443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6020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he brake stud should be BARELY touching the concrete when there is no wheelchair on the platform.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3367"/>
            </a:lvl1pPr>
          </a:lstStyle>
          <a:p>
            <a:r>
              <a:t>The brake stud should be BARELY touching the concrete when there is no wheelchair on the platform.</a:t>
            </a:r>
          </a:p>
        </p:txBody>
      </p:sp>
      <p:pic>
        <p:nvPicPr>
          <p:cNvPr id="180" name="7961EDC1-4CFF-4623-B2B5-0CA2950554A1-L0-001.jpeg" descr="7961EDC1-4CFF-4623-B2B5-0CA2950554A1-L0-001.jpeg"/>
          <p:cNvPicPr>
            <a:picLocks noChangeAspect="1"/>
          </p:cNvPicPr>
          <p:nvPr/>
        </p:nvPicPr>
        <p:blipFill rotWithShape="1">
          <a:blip r:embed="rId2">
            <a:extLst/>
          </a:blip>
          <a:srcRect l="23982" t="16347" r="23845" b="1105"/>
          <a:stretch/>
        </p:blipFill>
        <p:spPr>
          <a:xfrm>
            <a:off x="3942413" y="1439055"/>
            <a:ext cx="5126636" cy="659567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4CDD92-40F7-4B0C-B4C3-F6095B61932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970CF-0940-4972-9946-341732888C8E}"/>
              </a:ext>
            </a:extLst>
          </p:cNvPr>
          <p:cNvSpPr txBox="1"/>
          <p:nvPr/>
        </p:nvSpPr>
        <p:spPr>
          <a:xfrm>
            <a:off x="8661816" y="6639474"/>
            <a:ext cx="3072984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3” between platform and concrete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Make sure everything is fastened properly…"/>
          <p:cNvSpPr txBox="1">
            <a:spLocks noGrp="1"/>
          </p:cNvSpPr>
          <p:nvPr>
            <p:ph type="body" sz="half" idx="1"/>
          </p:nvPr>
        </p:nvSpPr>
        <p:spPr>
          <a:xfrm>
            <a:off x="1270000" y="6494958"/>
            <a:ext cx="10464800" cy="2788743"/>
          </a:xfrm>
          <a:prstGeom prst="rect">
            <a:avLst/>
          </a:prstGeom>
        </p:spPr>
        <p:txBody>
          <a:bodyPr/>
          <a:lstStyle/>
          <a:p>
            <a:pPr defTabSz="554990">
              <a:defRPr sz="3514"/>
            </a:pPr>
            <a:r>
              <a:t>Make sure everything is fastened properly</a:t>
            </a:r>
          </a:p>
          <a:p>
            <a:pPr defTabSz="554990">
              <a:defRPr sz="3514"/>
            </a:pPr>
            <a:r>
              <a:t>before you try the swing!</a:t>
            </a:r>
          </a:p>
          <a:p>
            <a:pPr defTabSz="554990">
              <a:defRPr sz="3514"/>
            </a:pPr>
            <a:r>
              <a:t>Share instructions to EVERYONE on how to use the swing by texting the word SWING </a:t>
            </a:r>
          </a:p>
          <a:p>
            <a:pPr defTabSz="554990">
              <a:defRPr sz="3514"/>
            </a:pPr>
            <a:r>
              <a:t>to </a:t>
            </a:r>
            <a:r>
              <a:rPr b="1"/>
              <a:t>805-219-6912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1580" y="781866"/>
            <a:ext cx="6441640" cy="519555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030763-6929-4EE2-A44B-F9C7F62522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t is HIGHLY recommended you watch these videos by following these links:…"/>
          <p:cNvSpPr txBox="1">
            <a:spLocks noGrp="1"/>
          </p:cNvSpPr>
          <p:nvPr>
            <p:ph type="subTitle" idx="1"/>
          </p:nvPr>
        </p:nvSpPr>
        <p:spPr>
          <a:xfrm>
            <a:off x="1270000" y="961260"/>
            <a:ext cx="10464800" cy="8167767"/>
          </a:xfrm>
          <a:prstGeom prst="rect">
            <a:avLst/>
          </a:prstGeom>
        </p:spPr>
        <p:txBody>
          <a:bodyPr/>
          <a:lstStyle/>
          <a:p>
            <a:pPr defTabSz="397256">
              <a:defRPr sz="2516"/>
            </a:pPr>
            <a:r>
              <a:rPr dirty="0"/>
              <a:t>It is HIGHLY recommended you watch these videos by following these links:</a:t>
            </a:r>
          </a:p>
          <a:p>
            <a:pPr defTabSz="397256">
              <a:defRPr sz="2516"/>
            </a:pPr>
            <a:r>
              <a:rPr dirty="0"/>
              <a:t>(May show a different model, but very helpful!)</a:t>
            </a:r>
          </a:p>
          <a:p>
            <a:pPr defTabSz="397256">
              <a:defRPr sz="2516"/>
            </a:pPr>
            <a:endParaRPr dirty="0"/>
          </a:p>
          <a:p>
            <a:pPr defTabSz="397256">
              <a:defRPr sz="2516"/>
            </a:pPr>
            <a:endParaRPr dirty="0"/>
          </a:p>
          <a:p>
            <a:pPr defTabSz="397256">
              <a:defRPr sz="5440"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>
                <a:hlinkClick r:id="rId2"/>
              </a:rPr>
              <a:t>https://youtu.be/Wu18pUDZnnU</a:t>
            </a:r>
            <a:endParaRPr dirty="0"/>
          </a:p>
          <a:p>
            <a:pPr defTabSz="397256">
              <a:defRPr sz="5440"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  <a:p>
            <a:pPr defTabSz="397256">
              <a:defRPr sz="5440">
                <a:latin typeface="+mn-lt"/>
                <a:ea typeface="+mn-ea"/>
                <a:cs typeface="+mn-cs"/>
                <a:sym typeface="Helvetica Neue Medium"/>
              </a:defRPr>
            </a:pPr>
            <a:r>
              <a:rPr u="sng" dirty="0">
                <a:hlinkClick r:id="rId3"/>
              </a:rPr>
              <a:t>https://youtu.be/9B_1VxEC5SU</a:t>
            </a:r>
          </a:p>
          <a:p>
            <a:pPr defTabSz="397256">
              <a:defRPr sz="5440">
                <a:latin typeface="+mn-lt"/>
                <a:ea typeface="+mn-ea"/>
                <a:cs typeface="+mn-cs"/>
                <a:sym typeface="Helvetica Neue Medium"/>
              </a:defRPr>
            </a:pPr>
            <a:endParaRPr u="sng" dirty="0">
              <a:hlinkClick r:id="rId3"/>
            </a:endParaRPr>
          </a:p>
          <a:p>
            <a:pPr defTabSz="397256">
              <a:defRPr sz="5440">
                <a:latin typeface="+mn-lt"/>
                <a:ea typeface="+mn-ea"/>
                <a:cs typeface="+mn-cs"/>
                <a:sym typeface="Helvetica Neue Medium"/>
              </a:defRPr>
            </a:pPr>
            <a:r>
              <a:rPr u="sng" dirty="0">
                <a:hlinkClick r:id="rId4"/>
              </a:rPr>
              <a:t>https://youtu.be/nQrLpnhNyI8</a:t>
            </a:r>
          </a:p>
          <a:p>
            <a:pPr defTabSz="397256">
              <a:defRPr sz="2516"/>
            </a:pPr>
            <a:endParaRPr u="sng" dirty="0">
              <a:hlinkClick r:id="rId4"/>
            </a:endParaRPr>
          </a:p>
          <a:p>
            <a:pPr defTabSz="397256">
              <a:defRPr sz="2516"/>
            </a:pPr>
            <a:endParaRPr u="sng" dirty="0">
              <a:hlinkClick r:id="rId4"/>
            </a:endParaRPr>
          </a:p>
          <a:p>
            <a:pPr defTabSz="397256">
              <a:defRPr sz="2516"/>
            </a:pPr>
            <a:r>
              <a:rPr dirty="0"/>
              <a:t>Also be careful of sharp edges and staples etc.</a:t>
            </a:r>
          </a:p>
          <a:p>
            <a:pPr defTabSz="397256">
              <a:defRPr sz="2516"/>
            </a:pPr>
            <a:r>
              <a:rPr dirty="0"/>
              <a:t>while putting the swing together.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4ED2EA-3093-4B3A-8F08-EAD2B5D82DA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ools needed:"/>
          <p:cNvSpPr txBox="1">
            <a:spLocks noGrp="1"/>
          </p:cNvSpPr>
          <p:nvPr>
            <p:ph type="title"/>
          </p:nvPr>
        </p:nvSpPr>
        <p:spPr>
          <a:xfrm>
            <a:off x="1269999" y="1437473"/>
            <a:ext cx="10464801" cy="1422401"/>
          </a:xfrm>
          <a:prstGeom prst="rect">
            <a:avLst/>
          </a:prstGeom>
        </p:spPr>
        <p:txBody>
          <a:bodyPr/>
          <a:lstStyle/>
          <a:p>
            <a:r>
              <a:t>Tools needed:</a:t>
            </a:r>
          </a:p>
        </p:txBody>
      </p:sp>
      <p:sp>
        <p:nvSpPr>
          <p:cNvPr id="128" name="Tape measure…"/>
          <p:cNvSpPr txBox="1">
            <a:spLocks noGrp="1"/>
          </p:cNvSpPr>
          <p:nvPr>
            <p:ph type="body" idx="1"/>
          </p:nvPr>
        </p:nvSpPr>
        <p:spPr>
          <a:xfrm>
            <a:off x="1270000" y="3079878"/>
            <a:ext cx="10464800" cy="6203823"/>
          </a:xfrm>
          <a:prstGeom prst="rect">
            <a:avLst/>
          </a:prstGeom>
        </p:spPr>
        <p:txBody>
          <a:bodyPr/>
          <a:lstStyle/>
          <a:p>
            <a:r>
              <a:t>Tape measure</a:t>
            </a:r>
          </a:p>
          <a:p>
            <a:r>
              <a:t>Roto hammer for anchors</a:t>
            </a:r>
          </a:p>
          <a:p>
            <a:r>
              <a:t>Impact driver for screws and drill</a:t>
            </a:r>
          </a:p>
          <a:p>
            <a:r>
              <a:t>Large square</a:t>
            </a:r>
          </a:p>
          <a:p>
            <a:r>
              <a:t>Set of wrenches</a:t>
            </a:r>
          </a:p>
          <a:p>
            <a:r>
              <a:t>Level</a:t>
            </a:r>
          </a:p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AD4F51-0792-4AA0-B15F-7AAA583141E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71924A9A-36CC-43EC-BCE1-31C503C3F198-L0-001.png" descr="71924A9A-36CC-43EC-BCE1-31C503C3F198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544" y="168785"/>
            <a:ext cx="10791219" cy="8093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Consider where the wheelchair will approach!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Consider where the wheelchair will approach!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CE6936-6CE1-4475-8E56-52D400E103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An 8’ x 8’ floating slab works great!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 8’ x 8’ floating slab works great!</a:t>
            </a:r>
          </a:p>
        </p:txBody>
      </p:sp>
      <p:pic>
        <p:nvPicPr>
          <p:cNvPr id="134" name="EE1B6B0D-303B-409E-97D4-0F34B1999A21-L0-001.jpeg" descr="EE1B6B0D-303B-409E-97D4-0F34B1999A2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5925" y="158920"/>
            <a:ext cx="10552950" cy="769221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A1CF0C-B8A3-48DF-9102-3B43750F453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et the anchor bolts first.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37463">
              <a:defRPr sz="3404"/>
            </a:pPr>
            <a:r>
              <a:t>Set the anchor bolts first.</a:t>
            </a:r>
          </a:p>
          <a:p>
            <a:pPr defTabSz="537463">
              <a:defRPr sz="3404"/>
            </a:pPr>
            <a:r>
              <a:t>According to these measurements.</a:t>
            </a:r>
          </a:p>
        </p:txBody>
      </p:sp>
      <p:pic>
        <p:nvPicPr>
          <p:cNvPr id="138" name="356A0A0E-2198-4CF5-942F-37488FB9787C-L0-001.jpeg" descr="356A0A0E-2198-4CF5-942F-37488FB9787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555" y="409930"/>
            <a:ext cx="11746203" cy="751726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A94B79-5943-4505-A11D-B3ED8B209F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alvanized plate goes UNDER the boot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37463">
              <a:defRPr sz="3404"/>
            </a:pPr>
            <a:r>
              <a:t>Galvanized plate goes UNDER the boot</a:t>
            </a:r>
          </a:p>
          <a:p>
            <a:pPr defTabSz="537463">
              <a:defRPr sz="3404"/>
            </a:pPr>
            <a:r>
              <a:t>That keeps things from moisture buildup </a:t>
            </a:r>
          </a:p>
        </p:txBody>
      </p:sp>
      <p:pic>
        <p:nvPicPr>
          <p:cNvPr id="141" name="2B52A82F-BF9D-4479-8948-9B57E8DEDE4B-L0-001.jpeg" descr="2B52A82F-BF9D-4479-8948-9B57E8DEDE4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349" y="513362"/>
            <a:ext cx="5350298" cy="3642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8D1497D6-7C5C-428E-9018-F655804D8CA3-L0-001.jpeg" descr="8D1497D6-7C5C-428E-9018-F655804D8CA3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1056" y="508016"/>
            <a:ext cx="4496730" cy="3652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217EE635-32E2-4123-A3B1-CD773C648078-L0-001.jpeg" descr="217EE635-32E2-4123-A3B1-CD773C648078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76746" y="4388528"/>
            <a:ext cx="4892886" cy="36678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58B774-F55D-40D7-9718-C95C8B359F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Layout two posts and attach the ‘short’ crossbar,…"/>
          <p:cNvSpPr txBox="1">
            <a:spLocks noGrp="1"/>
          </p:cNvSpPr>
          <p:nvPr>
            <p:ph type="body" sz="half" idx="1"/>
          </p:nvPr>
        </p:nvSpPr>
        <p:spPr>
          <a:xfrm>
            <a:off x="1270000" y="6484047"/>
            <a:ext cx="10464800" cy="2799654"/>
          </a:xfrm>
          <a:prstGeom prst="rect">
            <a:avLst/>
          </a:prstGeom>
        </p:spPr>
        <p:txBody>
          <a:bodyPr/>
          <a:lstStyle/>
          <a:p>
            <a:r>
              <a:t>Layout two posts and attach the ‘short’ crossbar,</a:t>
            </a:r>
          </a:p>
          <a:p>
            <a:r>
              <a:t>The sides of the crossbar flanges should sit about 1/4” from the outside edge of the wood.</a:t>
            </a:r>
          </a:p>
        </p:txBody>
      </p:sp>
      <p:pic>
        <p:nvPicPr>
          <p:cNvPr id="146" name="0C4CB565-8CD3-4159-9304-6E1FC31A80DC-L0-001.jpeg" descr="0C4CB565-8CD3-4159-9304-6E1FC31A80D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4221"/>
            <a:ext cx="13004801" cy="61392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EFC719-490E-4ABA-89B3-032B7B6A21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556</Words>
  <Application>Microsoft Office PowerPoint</Application>
  <PresentationFormat>Custom</PresentationFormat>
  <Paragraphs>94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How To Assemble Wheelchair Swing</vt:lpstr>
      <vt:lpstr>Plan your layout carefully! Watching these videos will help you visualize your goal for the day:</vt:lpstr>
      <vt:lpstr>PowerPoint Presentation</vt:lpstr>
      <vt:lpstr>Tools needed: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Assemble Wheelchair Swing</dc:title>
  <dc:creator>chad dietz</dc:creator>
  <cp:lastModifiedBy>chad dietz</cp:lastModifiedBy>
  <cp:revision>5</cp:revision>
  <cp:lastPrinted>2019-05-16T04:08:11Z</cp:lastPrinted>
  <dcterms:modified xsi:type="dcterms:W3CDTF">2019-05-16T04:11:02Z</dcterms:modified>
</cp:coreProperties>
</file>